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Trebuchet MS" panose="020B0703020202090204" pitchFamily="34" charset="0"/>
      <p:regular r:id="rId60"/>
      <p:bold r:id="rId61"/>
      <p:italic r:id="rId62"/>
      <p:boldItalic r:id="rId63"/>
    </p:embeddedFont>
    <p:embeddedFont>
      <p:font typeface="Tw Cen MT" panose="020B0602020104020603" pitchFamily="34" charset="77"/>
      <p:regular r:id="rId64"/>
      <p:bold r:id="rId65"/>
      <p:italic r:id="rId66"/>
      <p:boldItalic r:id="rId67"/>
    </p:embeddedFont>
    <p:embeddedFont>
      <p:font typeface="Tw Cen MT Condensed" panose="020B0606020104020203" pitchFamily="34" charset="77"/>
      <p:regular r:id="rId68"/>
      <p:bold r:id="rId69"/>
    </p:embeddedFont>
    <p:embeddedFont>
      <p:font typeface="Verdana" panose="020B0604030504040204" pitchFamily="34" charset="0"/>
      <p:regular r:id="rId70"/>
      <p:bold r:id="rId71"/>
      <p:italic r:id="rId72"/>
      <p:boldItalic r:id="rId73"/>
    </p:embeddedFont>
    <p:embeddedFont>
      <p:font typeface="Wingdings 3" pitchFamily="2"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9"/>
    <p:restoredTop sz="77551" autoAdjust="0"/>
  </p:normalViewPr>
  <p:slideViewPr>
    <p:cSldViewPr snapToGrid="0" snapToObjects="1">
      <p:cViewPr varScale="1">
        <p:scale>
          <a:sx n="98" d="100"/>
          <a:sy n="98" d="100"/>
        </p:scale>
        <p:origin x="568"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8/19/22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8/19/22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547533"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636713"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621709" y="5526427"/>
            <a:ext cx="8948582" cy="1077218"/>
          </a:xfrm>
          <a:prstGeom prst="rect">
            <a:avLst/>
          </a:prstGeom>
          <a:noFill/>
        </p:spPr>
        <p:txBody>
          <a:bodyPr wrap="square">
            <a:spAutoFit/>
          </a:bodyPr>
          <a:lstStyle/>
          <a:p>
            <a:pPr algn="ctr"/>
            <a:r>
              <a:rPr lang="en-US" sz="3200" dirty="0">
                <a:latin typeface="Calibri" panose="020F0502020204030204" pitchFamily="34" charset="0"/>
              </a:rPr>
              <a:t>Note: You may see the “OG” pipe </a:t>
            </a:r>
            <a:r>
              <a:rPr lang="en-US" sz="3200" b="1" dirty="0">
                <a:latin typeface="Calibri" panose="020F0502020204030204" pitchFamily="34" charset="0"/>
              </a:rPr>
              <a:t>%&gt;%</a:t>
            </a: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14295</TotalTime>
  <Words>4078</Words>
  <Application>Microsoft Macintosh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Consolas</vt:lpstr>
      <vt:lpstr>Verdana</vt:lpstr>
      <vt:lpstr>Trebuchet MS</vt:lpstr>
      <vt:lpstr>Tw Cen MT</vt:lpstr>
      <vt:lpstr>Wingdings 3</vt:lpstr>
      <vt:lpstr>Times New Roman</vt:lpstr>
      <vt:lpstr>Tw Cen MT Condensed</vt:lpstr>
      <vt:lpstr>Calibri</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589</cp:revision>
  <cp:lastPrinted>2019-02-19T22:36:37Z</cp:lastPrinted>
  <dcterms:created xsi:type="dcterms:W3CDTF">2018-02-01T22:00:01Z</dcterms:created>
  <dcterms:modified xsi:type="dcterms:W3CDTF">2022-08-21T02:52:39Z</dcterms:modified>
</cp:coreProperties>
</file>